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les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flamancasos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 d'Aigues Mortes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7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7"/>
    </mc:Choice>
    <mc:Fallback>
      <p:transition spd="slow" advTm="41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32" b="103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532319"/>
      </p:ext>
    </p:extLst>
  </p:cSld>
  <p:clrMapOvr>
    <a:masterClrMapping/>
  </p:clrMapOvr>
  <p:transition spd="med" advTm="4945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4" r="374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58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157">
        <p:fade/>
      </p:transition>
    </mc:Choice>
    <mc:Fallback>
      <p:transition spd="med" advTm="515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32" b="103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59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894">
        <p14:flash/>
      </p:transition>
    </mc:Choice>
    <mc:Fallback>
      <p:transition spd="slow" advTm="489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03" r="403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8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699">
        <p:split orient="vert"/>
      </p:transition>
    </mc:Choice>
    <mc:Fallback>
      <p:transition spd="slow" advTm="6699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59" r="19859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940433"/>
      </p:ext>
    </p:extLst>
  </p:cSld>
  <p:clrMapOvr>
    <a:masterClrMapping/>
  </p:clrMapOvr>
  <p:transition spd="slow" advTm="3665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685">
        <p14:reveal/>
      </p:transition>
    </mc:Choice>
    <mc:Fallback>
      <p:transition spd="slow" advTm="6685">
        <p:fad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</TotalTime>
  <Words>4</Words>
  <Application>Microsoft Office PowerPoint</Application>
  <PresentationFormat>Grand écran</PresentationFormat>
  <Paragraphs>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arial</vt:lpstr>
      <vt:lpstr>Gill Sans MT</vt:lpstr>
      <vt:lpstr>Galerie</vt:lpstr>
      <vt:lpstr>les flamancasos d'Aigues Mortes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flamancasos d'Aigues Mortes</dc:title>
  <dc:creator>jean-claude ledoux</dc:creator>
  <cp:lastModifiedBy>jean-claude ledoux</cp:lastModifiedBy>
  <cp:revision>4</cp:revision>
  <dcterms:created xsi:type="dcterms:W3CDTF">2016-02-07T08:53:25Z</dcterms:created>
  <dcterms:modified xsi:type="dcterms:W3CDTF">2016-03-10T13:44:51Z</dcterms:modified>
</cp:coreProperties>
</file>